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3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_rels/slideLayout31.xml.rels" ContentType="application/vnd.openxmlformats-package.relationships+xml"/>
  <Override PartName="/ppt/slideLayouts/_rels/slideLayout1.xml.rels" ContentType="application/vnd.openxmlformats-package.relationships+xml"/>
  <Override PartName="/ppt/slideLayouts/_rels/slideLayout32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3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34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35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36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slideLayouts/_rels/slideLayout22.xml.rels" ContentType="application/vnd.openxmlformats-package.relationships+xml"/>
  <Override PartName="/ppt/slideLayouts/_rels/slideLayout23.xml.rels" ContentType="application/vnd.openxmlformats-package.relationships+xml"/>
  <Override PartName="/ppt/slideLayouts/_rels/slideLayout24.xml.rels" ContentType="application/vnd.openxmlformats-package.relationships+xml"/>
  <Override PartName="/ppt/slideLayouts/_rels/slideLayout25.xml.rels" ContentType="application/vnd.openxmlformats-package.relationships+xml"/>
  <Override PartName="/ppt/slideLayouts/_rels/slideLayout26.xml.rels" ContentType="application/vnd.openxmlformats-package.relationships+xml"/>
  <Override PartName="/ppt/slideLayouts/_rels/slideLayout27.xml.rels" ContentType="application/vnd.openxmlformats-package.relationships+xml"/>
  <Override PartName="/ppt/slideLayouts/_rels/slideLayout28.xml.rels" ContentType="application/vnd.openxmlformats-package.relationships+xml"/>
  <Override PartName="/ppt/slideLayouts/_rels/slideLayout29.xml.rels" ContentType="application/vnd.openxmlformats-package.relationships+xml"/>
  <Override PartName="/ppt/slideLayouts/_rels/slideLayout30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21.xml" ContentType="application/vnd.openxmlformats-officedocument.presentationml.slide+xml"/>
  <Override PartName="/ppt/slides/slide4.xml" ContentType="application/vnd.openxmlformats-officedocument.presentationml.slide+xml"/>
  <Override PartName="/ppt/slides/slide22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_rels/slide1.xml.rels" ContentType="application/vnd.openxmlformats-package.relationships+xml"/>
  <Override PartName="/ppt/slides/_rels/slide22.xml.rels" ContentType="application/vnd.openxmlformats-package.relationships+xml"/>
  <Override PartName="/ppt/slides/_rels/slide2.xml.rels" ContentType="application/vnd.openxmlformats-package.relationships+xml"/>
  <Override PartName="/ppt/slides/_rels/slide20.xml.rels" ContentType="application/vnd.openxmlformats-package.relationships+xml"/>
  <Override PartName="/ppt/slides/_rels/slide3.xml.rels" ContentType="application/vnd.openxmlformats-package.relationships+xml"/>
  <Override PartName="/ppt/slides/_rels/slide21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slides/_rels/slide19.xml.rels" ContentType="application/vnd.openxmlformats-package.relationships+xml"/>
  <Override PartName="/ppt/presProps.xml" ContentType="application/vnd.openxmlformats-officedocument.presentationml.presProps+xml"/>
  <Override PartName="/ppt/media/image1.jpeg" ContentType="image/jpeg"/>
  <Override PartName="/ppt/media/image3.png" ContentType="image/png"/>
  <Override PartName="/ppt/media/image2.png" ContentType="image/png"/>
  <Override PartName="/ppt/media/image4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61" r:id="rId3"/>
    <p:sldMasterId id="2147483674" r:id="rId4"/>
  </p:sld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  <p:sldId id="270" r:id="rId19"/>
    <p:sldId id="271" r:id="rId20"/>
    <p:sldId id="272" r:id="rId21"/>
    <p:sldId id="273" r:id="rId22"/>
    <p:sldId id="274" r:id="rId23"/>
    <p:sldId id="275" r:id="rId24"/>
    <p:sldId id="276" r:id="rId25"/>
    <p:sldId id="277" r:id="rId26"/>
  </p:sldIdLst>
  <p:sldSz cx="9144000" cy="6858000"/>
  <p:notesSz cx="7559675" cy="10691813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9" Type="http://schemas.openxmlformats.org/officeDocument/2006/relationships/slide" Target="slides/slide5.xml"/><Relationship Id="rId10" Type="http://schemas.openxmlformats.org/officeDocument/2006/relationships/slide" Target="slides/slide6.xml"/><Relationship Id="rId11" Type="http://schemas.openxmlformats.org/officeDocument/2006/relationships/slide" Target="slides/slide7.xml"/><Relationship Id="rId12" Type="http://schemas.openxmlformats.org/officeDocument/2006/relationships/slide" Target="slides/slide8.xml"/><Relationship Id="rId13" Type="http://schemas.openxmlformats.org/officeDocument/2006/relationships/slide" Target="slides/slide9.xml"/><Relationship Id="rId14" Type="http://schemas.openxmlformats.org/officeDocument/2006/relationships/slide" Target="slides/slide10.xml"/><Relationship Id="rId15" Type="http://schemas.openxmlformats.org/officeDocument/2006/relationships/slide" Target="slides/slide11.xml"/><Relationship Id="rId16" Type="http://schemas.openxmlformats.org/officeDocument/2006/relationships/slide" Target="slides/slide12.xml"/><Relationship Id="rId17" Type="http://schemas.openxmlformats.org/officeDocument/2006/relationships/slide" Target="slides/slide13.xml"/><Relationship Id="rId18" Type="http://schemas.openxmlformats.org/officeDocument/2006/relationships/slide" Target="slides/slide14.xml"/><Relationship Id="rId19" Type="http://schemas.openxmlformats.org/officeDocument/2006/relationships/slide" Target="slides/slide15.xml"/><Relationship Id="rId20" Type="http://schemas.openxmlformats.org/officeDocument/2006/relationships/slide" Target="slides/slide16.xml"/><Relationship Id="rId21" Type="http://schemas.openxmlformats.org/officeDocument/2006/relationships/slide" Target="slides/slide17.xml"/><Relationship Id="rId22" Type="http://schemas.openxmlformats.org/officeDocument/2006/relationships/slide" Target="slides/slide18.xml"/><Relationship Id="rId23" Type="http://schemas.openxmlformats.org/officeDocument/2006/relationships/slide" Target="slides/slide19.xml"/><Relationship Id="rId24" Type="http://schemas.openxmlformats.org/officeDocument/2006/relationships/slide" Target="slides/slide20.xml"/><Relationship Id="rId25" Type="http://schemas.openxmlformats.org/officeDocument/2006/relationships/slide" Target="slides/slide21.xml"/><Relationship Id="rId26" Type="http://schemas.openxmlformats.org/officeDocument/2006/relationships/slide" Target="slides/slide22.xml"/><Relationship Id="rId27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2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2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3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CE0BC511-C9FF-4B5C-BE72-4FED803D593F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7F84A3EE-C189-4E61-B634-17A22675F325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A6990D9-DA0C-4C9B-BDBF-49E6C024258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6F105330-35C3-4AAB-BE39-40F974CF7B49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6DCFAE2-49C1-45CF-B43A-BE89200D98B5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218D46E0-91A7-4BC4-8BCC-B9268D074906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E71903B-6E20-4BF5-B950-F5462725C10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0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1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BBA7B310-7488-42B5-B018-DC0E34EFC884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5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E769E17-68A0-4072-9DC5-924D759A249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007DF494-59DE-4853-A3C8-500FE0C9F84B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3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2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3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57973D1D-790A-4B9A-9887-6ADF3AB895AA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3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6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7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8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39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40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1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367ED233-8CCC-46A8-93DA-48FD87AB9CC7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3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9C675342-295E-4C6F-BF90-0A3292F93D66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47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1ECCB81-892C-42F8-9868-51F123961DB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4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C436BA3-6C9D-4F8D-B862-60AB713FE719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5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51183119-7A3B-4ECC-8385-9E7411902D21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71C17169-53C6-4291-817C-DD20F5F88CC3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1392DBBF-DD8B-450E-93C3-5C60B8EB875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5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7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8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AE527C7-B2DA-4CAA-ADFA-141DF8E8F77D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2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90B4948-EFA7-4A33-BFC8-5981174C30EA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64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5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6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367CC2F-283C-4115-8F96-5B74E9963AC2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9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A833326B-2526-4991-86D0-4F129D4336C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7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3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4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CF952641-6B25-4953-BE6D-5AE5C7814715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76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7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8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9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80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81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4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4416CC08-B24B-4C12-AAE2-10B78611209D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6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A0F6F30-F880-4DF0-9556-280D11E365CE}" type="slidenum">
              <a:t>&lt;#&gt;</a:t>
            </a:fld>
          </a:p>
        </p:txBody>
      </p:sp>
      <p:sp>
        <p:nvSpPr>
          <p:cNvPr id="4" name="PlaceHolder 3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 type="subTitle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F9BE87A5-B7A4-4A11-B55C-B6AF74249213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5" name="PlaceHolder 4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96F75BF-2BA8-4F46-9564-ED24E29CADCD}" type="slidenum">
              <a:t>&lt;#&gt;</a:t>
            </a:fld>
          </a:p>
        </p:txBody>
      </p:sp>
      <p:sp>
        <p:nvSpPr>
          <p:cNvPr id="6" name="PlaceHolder 5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9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D27A834-A277-4B57-90A9-4C260219AAC0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2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D2F104FC-BD6E-4BC9-BC0A-BC45B949F20A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subTitle"/>
          </p:nvPr>
        </p:nvSpPr>
        <p:spPr>
          <a:xfrm>
            <a:off x="457200" y="273600"/>
            <a:ext cx="8229240" cy="5307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3200" spc="-1" strike="noStrike"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4D682CFF-33A5-4ADF-A615-4CD731D0B2A8}" type="slidenum">
              <a:t>&lt;#&gt;</a:t>
            </a:fld>
          </a:p>
        </p:txBody>
      </p:sp>
      <p:sp>
        <p:nvSpPr>
          <p:cNvPr id="5" name="PlaceHolder 4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9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8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9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B0A03A90-A68D-4DBE-A4DF-DE7D0983ACD0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01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2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3" name="PlaceHolder 4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6FEAE3A-F25A-4EB8-B002-C28BF1B7E2BC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6" name="PlaceHolder 5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7" name="PlaceHolder 6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8A0C5A1-9C72-45BA-9BC1-AECCD1A921A3}" type="slidenum">
              <a:t>&lt;#&gt;</a:t>
            </a:fld>
          </a:p>
        </p:txBody>
      </p:sp>
      <p:sp>
        <p:nvSpPr>
          <p:cNvPr id="8" name="PlaceHolder 7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/>
          </p:nvPr>
        </p:nvSpPr>
        <p:spPr>
          <a:xfrm>
            <a:off x="457200" y="3682080"/>
            <a:ext cx="822924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5" name="PlaceHolder 4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6" name="PlaceHolder 5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3D614AE8-8BEB-4C70-9FB2-0BEA5CB974A4}" type="slidenum">
              <a:t>&lt;#&gt;</a:t>
            </a:fld>
          </a:p>
        </p:txBody>
      </p:sp>
      <p:sp>
        <p:nvSpPr>
          <p:cNvPr id="7" name="PlaceHolder 6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12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3" name="PlaceHolder 3"/>
          <p:cNvSpPr>
            <a:spLocks noGrp="1"/>
          </p:cNvSpPr>
          <p:nvPr>
            <p:ph/>
          </p:nvPr>
        </p:nvSpPr>
        <p:spPr>
          <a:xfrm>
            <a:off x="4674240" y="160452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4" name="PlaceHolder 4"/>
          <p:cNvSpPr>
            <a:spLocks noGrp="1"/>
          </p:cNvSpPr>
          <p:nvPr>
            <p:ph/>
          </p:nvPr>
        </p:nvSpPr>
        <p:spPr>
          <a:xfrm>
            <a:off x="45720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5" name="PlaceHolder 5"/>
          <p:cNvSpPr>
            <a:spLocks noGrp="1"/>
          </p:cNvSpPr>
          <p:nvPr>
            <p:ph/>
          </p:nvPr>
        </p:nvSpPr>
        <p:spPr>
          <a:xfrm>
            <a:off x="4674240" y="3682080"/>
            <a:ext cx="40158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7" name="PlaceHolder 6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8" name="PlaceHolder 7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EC41D482-9B5E-46BD-A8EC-53E841EF7769}" type="slidenum">
              <a:t>&lt;#&gt;</a:t>
            </a:fld>
          </a:p>
        </p:txBody>
      </p:sp>
      <p:sp>
        <p:nvSpPr>
          <p:cNvPr id="9" name="PlaceHolder 8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Layouts/slideLayout3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PlaceHolder 1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endParaRPr b="0" lang="pt-BR" sz="4400" spc="-1" strike="noStrike">
              <a:latin typeface="Arial"/>
            </a:endParaRPr>
          </a:p>
        </p:txBody>
      </p:sp>
      <p:sp>
        <p:nvSpPr>
          <p:cNvPr id="117" name="PlaceHolder 2"/>
          <p:cNvSpPr>
            <a:spLocks noGrp="1"/>
          </p:cNvSpPr>
          <p:nvPr>
            <p:ph/>
          </p:nvPr>
        </p:nvSpPr>
        <p:spPr>
          <a:xfrm>
            <a:off x="45720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8" name="PlaceHolder 3"/>
          <p:cNvSpPr>
            <a:spLocks noGrp="1"/>
          </p:cNvSpPr>
          <p:nvPr>
            <p:ph/>
          </p:nvPr>
        </p:nvSpPr>
        <p:spPr>
          <a:xfrm>
            <a:off x="323964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19" name="PlaceHolder 4"/>
          <p:cNvSpPr>
            <a:spLocks noGrp="1"/>
          </p:cNvSpPr>
          <p:nvPr>
            <p:ph/>
          </p:nvPr>
        </p:nvSpPr>
        <p:spPr>
          <a:xfrm>
            <a:off x="6022080" y="160452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20" name="PlaceHolder 5"/>
          <p:cNvSpPr>
            <a:spLocks noGrp="1"/>
          </p:cNvSpPr>
          <p:nvPr>
            <p:ph/>
          </p:nvPr>
        </p:nvSpPr>
        <p:spPr>
          <a:xfrm>
            <a:off x="45720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21" name="PlaceHolder 6"/>
          <p:cNvSpPr>
            <a:spLocks noGrp="1"/>
          </p:cNvSpPr>
          <p:nvPr>
            <p:ph/>
          </p:nvPr>
        </p:nvSpPr>
        <p:spPr>
          <a:xfrm>
            <a:off x="323964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122" name="PlaceHolder 7"/>
          <p:cNvSpPr>
            <a:spLocks noGrp="1"/>
          </p:cNvSpPr>
          <p:nvPr>
            <p:ph/>
          </p:nvPr>
        </p:nvSpPr>
        <p:spPr>
          <a:xfrm>
            <a:off x="6022080" y="3682080"/>
            <a:ext cx="2649600" cy="189684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sp>
        <p:nvSpPr>
          <p:cNvPr id="9" name="PlaceHolder 8"/>
          <p:cNvSpPr>
            <a:spLocks noGrp="1"/>
          </p:cNvSpPr>
          <p:nvPr>
            <p:ph type="ftr" idx="7"/>
          </p:nvPr>
        </p:nvSpPr>
        <p:spPr/>
        <p:txBody>
          <a:bodyPr/>
          <a:p>
            <a:r>
              <a:t>Footer</a:t>
            </a:r>
          </a:p>
        </p:txBody>
      </p:sp>
      <p:sp>
        <p:nvSpPr>
          <p:cNvPr id="10" name="PlaceHolder 9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9A2A87C8-DE5E-45E7-A467-9F9E63788AD8}" type="slidenum">
              <a:t>&lt;#&gt;</a:t>
            </a:fld>
          </a:p>
        </p:txBody>
      </p:sp>
      <p:sp>
        <p:nvSpPr>
          <p:cNvPr id="11" name="PlaceHolder 10"/>
          <p:cNvSpPr>
            <a:spLocks noGrp="1"/>
          </p:cNvSpPr>
          <p:nvPr>
            <p:ph type="dt" idx="9"/>
          </p:nvPr>
        </p:nvSpPr>
        <p:spPr/>
        <p:txBody>
          <a:bodyPr/>
          <a:p>
            <a:r>
              <a:rPr lang="pt-BR"/>
              <a:t/>
            </a: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0.xml"/><Relationship Id="rId10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4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8.xml"/><Relationship Id="rId6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0.xml"/><Relationship Id="rId8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2.xml"/><Relationship Id="rId10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36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457200" y="274680"/>
            <a:ext cx="8228880" cy="1142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r>
              <a:rPr b="0" lang="pt-BR" sz="1800" spc="-1" strike="noStrike">
                <a:latin typeface="Arial"/>
              </a:rPr>
              <a:t>Clique para editar o formato do texto do título</a:t>
            </a:r>
            <a:endParaRPr b="0" lang="pt-BR" sz="1800" spc="-1" strike="noStrike">
              <a:latin typeface="Arial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ftr" idx="1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algn="ctr">
              <a:lnSpc>
                <a:spcPct val="100000"/>
              </a:lnSpc>
              <a:buNone/>
              <a:defRPr b="0" lang="pt-BR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pt-BR" sz="1400" spc="-1" strike="noStrike">
                <a:latin typeface="Times New Roman"/>
              </a:rPr>
              <a:t>&lt;rodapé&gt;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2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0A74733C-EB2E-4B43-9663-B014A38BB59B}" type="slidenum">
              <a:rPr b="0" lang="en-US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3" name="PlaceHolder 4"/>
          <p:cNvSpPr>
            <a:spLocks noGrp="1"/>
          </p:cNvSpPr>
          <p:nvPr>
            <p:ph type="dt" idx="3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>
              <a:defRPr b="0" lang="pt-BR" sz="1400" spc="-1" strike="noStrike">
                <a:latin typeface="Times New Roman"/>
              </a:defRPr>
            </a:lvl1pPr>
          </a:lstStyle>
          <a:p>
            <a:r>
              <a:rPr b="0" lang="pt-BR" sz="1400" spc="-1" strike="noStrike">
                <a:latin typeface="Times New Roman"/>
              </a:rPr>
              <a:t>&lt;data/hora&gt;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4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latin typeface="Arial"/>
              </a:rPr>
              <a:t>Clique para editar o formato do texto da estrutura de tópicos</a:t>
            </a:r>
            <a:endParaRPr b="0" lang="pt-B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latin typeface="Arial"/>
              </a:rPr>
              <a:t>2.º nível da estrutura de tópicos</a:t>
            </a:r>
            <a:endParaRPr b="0" lang="pt-B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latin typeface="Arial"/>
              </a:rPr>
              <a:t>3.º nível da estrutura de tópicos</a:t>
            </a:r>
            <a:endParaRPr b="0" lang="pt-B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latin typeface="Arial"/>
              </a:rPr>
              <a:t>4.º nível da estrutura de tópicos</a:t>
            </a:r>
            <a:endParaRPr b="0" lang="pt-B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5.º nível da estrutura de tópicos</a:t>
            </a:r>
            <a:endParaRPr b="0" lang="pt-B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6.º nível da estrutura de tópicos</a:t>
            </a:r>
            <a:endParaRPr b="0" lang="pt-B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7.º nível da estrutura de tópicos</a:t>
            </a:r>
            <a:endParaRPr b="0" lang="pt-B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PlaceHolder 1"/>
          <p:cNvSpPr>
            <a:spLocks noGrp="1"/>
          </p:cNvSpPr>
          <p:nvPr>
            <p:ph type="ftr" idx="4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algn="ctr">
              <a:lnSpc>
                <a:spcPct val="100000"/>
              </a:lnSpc>
              <a:buNone/>
              <a:defRPr b="0" lang="pt-BR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pt-BR" sz="1400" spc="-1" strike="noStrike">
                <a:latin typeface="Times New Roman"/>
              </a:rPr>
              <a:t>&lt;rodapé&gt;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42" name="PlaceHolder 2"/>
          <p:cNvSpPr>
            <a:spLocks noGrp="1"/>
          </p:cNvSpPr>
          <p:nvPr>
            <p:ph type="sldNum" idx="5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>
              <a:lnSpc>
                <a:spcPct val="100000"/>
              </a:lnSpc>
              <a:buNone/>
              <a:defRPr b="0" lang="pt-BR" sz="1400" spc="-1" strike="noStrike">
                <a:solidFill>
                  <a:srgbClr val="000000"/>
                </a:solidFill>
                <a:latin typeface="Arial"/>
                <a:ea typeface="Arial"/>
              </a:defRPr>
            </a:lvl1pPr>
          </a:lstStyle>
          <a:p>
            <a:pPr>
              <a:lnSpc>
                <a:spcPct val="100000"/>
              </a:lnSpc>
              <a:buNone/>
            </a:pPr>
            <a:fld id="{941A17E7-10CA-40AF-B0D7-C152436FDB08}" type="slidenum">
              <a:rPr b="0" lang="pt-BR" sz="1400" spc="-1" strike="noStrike">
                <a:solidFill>
                  <a:srgbClr val="000000"/>
                </a:solidFill>
                <a:latin typeface="Arial"/>
                <a:ea typeface="Arial"/>
              </a:rPr>
              <a:t>&lt;número&gt;</a:t>
            </a:fld>
            <a:endParaRPr b="0" lang="pt-BR" sz="1400" spc="-1" strike="noStrike">
              <a:latin typeface="Times New Roman"/>
            </a:endParaRPr>
          </a:p>
        </p:txBody>
      </p:sp>
      <p:sp>
        <p:nvSpPr>
          <p:cNvPr id="43" name="PlaceHolder 3"/>
          <p:cNvSpPr>
            <a:spLocks noGrp="1"/>
          </p:cNvSpPr>
          <p:nvPr>
            <p:ph type="dt" idx="6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>
              <a:defRPr b="0" lang="pt-BR" sz="1400" spc="-1" strike="noStrike">
                <a:latin typeface="Times New Roman"/>
              </a:defRPr>
            </a:lvl1pPr>
          </a:lstStyle>
          <a:p>
            <a:r>
              <a:rPr b="0" lang="pt-BR" sz="1400" spc="-1" strike="noStrike">
                <a:latin typeface="Times New Roman"/>
              </a:rPr>
              <a:t>&lt;data/hora&gt;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44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pt-BR" sz="4400" spc="-1" strike="noStrike">
                <a:latin typeface="Arial"/>
              </a:rPr>
              <a:t>Clique para editar o formato do texto do título</a:t>
            </a:r>
            <a:endParaRPr b="0" lang="pt-BR" sz="4400" spc="-1" strike="noStrike">
              <a:latin typeface="Arial"/>
            </a:endParaRPr>
          </a:p>
        </p:txBody>
      </p:sp>
      <p:sp>
        <p:nvSpPr>
          <p:cNvPr id="45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latin typeface="Arial"/>
              </a:rPr>
              <a:t>Clique para editar o formato do texto da estrutura de tópicos</a:t>
            </a:r>
            <a:endParaRPr b="0" lang="pt-B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latin typeface="Arial"/>
              </a:rPr>
              <a:t>2.º nível da estrutura de tópicos</a:t>
            </a:r>
            <a:endParaRPr b="0" lang="pt-B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latin typeface="Arial"/>
              </a:rPr>
              <a:t>3.º nível da estrutura de tópicos</a:t>
            </a:r>
            <a:endParaRPr b="0" lang="pt-B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latin typeface="Arial"/>
              </a:rPr>
              <a:t>4.º nível da estrutura de tópicos</a:t>
            </a:r>
            <a:endParaRPr b="0" lang="pt-B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5.º nível da estrutura de tópicos</a:t>
            </a:r>
            <a:endParaRPr b="0" lang="pt-B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6.º nível da estrutura de tópicos</a:t>
            </a:r>
            <a:endParaRPr b="0" lang="pt-B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7.º nível da estrutura de tópicos</a:t>
            </a:r>
            <a:endParaRPr b="0" lang="pt-B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ftr" idx="7"/>
          </p:nvPr>
        </p:nvSpPr>
        <p:spPr>
          <a:xfrm>
            <a:off x="3124080" y="6356520"/>
            <a:ext cx="289476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 algn="ctr">
              <a:lnSpc>
                <a:spcPct val="100000"/>
              </a:lnSpc>
              <a:buNone/>
              <a:defRPr b="0" lang="pt-BR" sz="1400" spc="-1" strike="noStrike">
                <a:latin typeface="Times New Roman"/>
              </a:defRPr>
            </a:lvl1pPr>
          </a:lstStyle>
          <a:p>
            <a:pPr algn="ctr">
              <a:lnSpc>
                <a:spcPct val="100000"/>
              </a:lnSpc>
              <a:buNone/>
            </a:pPr>
            <a:r>
              <a:rPr b="0" lang="pt-BR" sz="1400" spc="-1" strike="noStrike">
                <a:latin typeface="Times New Roman"/>
              </a:rPr>
              <a:t>&lt;rodapé&gt;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 type="sldNum" idx="8"/>
          </p:nvPr>
        </p:nvSpPr>
        <p:spPr>
          <a:xfrm>
            <a:off x="655308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45000" bIns="45000" anchor="ctr">
            <a:noAutofit/>
          </a:bodyPr>
          <a:lstStyle>
            <a:lvl1pPr algn="r">
              <a:lnSpc>
                <a:spcPct val="100000"/>
              </a:lnSpc>
              <a:buNone/>
              <a:tabLst>
                <a:tab algn="l" pos="0"/>
              </a:tabLst>
              <a:defRPr b="0" lang="en-US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algn="r">
              <a:lnSpc>
                <a:spcPct val="100000"/>
              </a:lnSpc>
              <a:buNone/>
              <a:tabLst>
                <a:tab algn="l" pos="0"/>
              </a:tabLst>
            </a:pPr>
            <a:fld id="{BC46229F-3CB8-444F-AD5A-3699273CDB67}" type="slidenum">
              <a:rPr b="0" lang="en-US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&lt;número&gt;</a:t>
            </a:fld>
            <a:endParaRPr b="0" lang="pt-BR" sz="1200" spc="-1" strike="noStrike">
              <a:latin typeface="Times New Roman"/>
            </a:endParaRPr>
          </a:p>
        </p:txBody>
      </p:sp>
      <p:sp>
        <p:nvSpPr>
          <p:cNvPr id="84" name="PlaceHolder 3"/>
          <p:cNvSpPr>
            <a:spLocks noGrp="1"/>
          </p:cNvSpPr>
          <p:nvPr>
            <p:ph type="dt" idx="9"/>
          </p:nvPr>
        </p:nvSpPr>
        <p:spPr>
          <a:xfrm>
            <a:off x="457200" y="6356520"/>
            <a:ext cx="2133000" cy="3643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lstStyle>
            <a:lvl1pPr>
              <a:defRPr b="0" lang="pt-BR" sz="1400" spc="-1" strike="noStrike">
                <a:latin typeface="Times New Roman"/>
              </a:defRPr>
            </a:lvl1pPr>
          </a:lstStyle>
          <a:p>
            <a:r>
              <a:rPr b="0" lang="pt-BR" sz="1400" spc="-1" strike="noStrike">
                <a:latin typeface="Times New Roman"/>
              </a:rPr>
              <a:t>&lt;data/hora&gt;</a:t>
            </a:r>
            <a:endParaRPr b="0" lang="pt-BR" sz="1400" spc="-1" strike="noStrike">
              <a:latin typeface="Times New Roman"/>
            </a:endParaRPr>
          </a:p>
        </p:txBody>
      </p:sp>
      <p:sp>
        <p:nvSpPr>
          <p:cNvPr id="85" name="PlaceHolder 4"/>
          <p:cNvSpPr>
            <a:spLocks noGrp="1"/>
          </p:cNvSpPr>
          <p:nvPr>
            <p:ph type="title"/>
          </p:nvPr>
        </p:nvSpPr>
        <p:spPr>
          <a:xfrm>
            <a:off x="457200" y="273600"/>
            <a:ext cx="82292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algn="ctr">
              <a:buNone/>
            </a:pPr>
            <a:r>
              <a:rPr b="0" lang="pt-BR" sz="4400" spc="-1" strike="noStrike">
                <a:latin typeface="Arial"/>
              </a:rPr>
              <a:t>Clique para editar o formato do texto do título</a:t>
            </a:r>
            <a:endParaRPr b="0" lang="pt-BR" sz="4400" spc="-1" strike="noStrike">
              <a:latin typeface="Arial"/>
            </a:endParaRPr>
          </a:p>
        </p:txBody>
      </p:sp>
      <p:sp>
        <p:nvSpPr>
          <p:cNvPr id="86" name="PlaceHolder 5"/>
          <p:cNvSpPr>
            <a:spLocks noGrp="1"/>
          </p:cNvSpPr>
          <p:nvPr>
            <p:ph type="body"/>
          </p:nvPr>
        </p:nvSpPr>
        <p:spPr>
          <a:xfrm>
            <a:off x="457200" y="1604520"/>
            <a:ext cx="82292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3200" spc="-1" strike="noStrike">
                <a:latin typeface="Arial"/>
              </a:rPr>
              <a:t>Clique para editar o formato do texto da estrutura de tópicos</a:t>
            </a:r>
            <a:endParaRPr b="0" lang="pt-BR" sz="3200" spc="-1" strike="noStrike">
              <a:latin typeface="Arial"/>
            </a:endParaRPr>
          </a:p>
          <a:p>
            <a:pPr lvl="1" marL="864000" indent="-324000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800" spc="-1" strike="noStrike">
                <a:latin typeface="Arial"/>
              </a:rPr>
              <a:t>2.º nível da estrutura de tópicos</a:t>
            </a:r>
            <a:endParaRPr b="0" lang="pt-BR" sz="2800" spc="-1" strike="noStrike">
              <a:latin typeface="Arial"/>
            </a:endParaRPr>
          </a:p>
          <a:p>
            <a:pPr lvl="2" marL="1296000" indent="-288000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400" spc="-1" strike="noStrike">
                <a:latin typeface="Arial"/>
              </a:rPr>
              <a:t>3.º nível da estrutura de tópicos</a:t>
            </a:r>
            <a:endParaRPr b="0" lang="pt-BR" sz="2400" spc="-1" strike="noStrike">
              <a:latin typeface="Arial"/>
            </a:endParaRPr>
          </a:p>
          <a:p>
            <a:pPr lvl="3" marL="1728000" indent="-216000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pt-BR" sz="2000" spc="-1" strike="noStrike">
                <a:latin typeface="Arial"/>
              </a:rPr>
              <a:t>4.º nível da estrutura de tópicos</a:t>
            </a:r>
            <a:endParaRPr b="0" lang="pt-BR" sz="2000" spc="-1" strike="noStrike">
              <a:latin typeface="Arial"/>
            </a:endParaRPr>
          </a:p>
          <a:p>
            <a:pPr lvl="4" marL="2160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5.º nível da estrutura de tópicos</a:t>
            </a:r>
            <a:endParaRPr b="0" lang="pt-BR" sz="2000" spc="-1" strike="noStrike">
              <a:latin typeface="Arial"/>
            </a:endParaRPr>
          </a:p>
          <a:p>
            <a:pPr lvl="5" marL="2592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6.º nível da estrutura de tópicos</a:t>
            </a:r>
            <a:endParaRPr b="0" lang="pt-BR" sz="2000" spc="-1" strike="noStrike">
              <a:latin typeface="Arial"/>
            </a:endParaRPr>
          </a:p>
          <a:p>
            <a:pPr lvl="6" marL="3024000" indent="-216000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pt-BR" sz="2000" spc="-1" strike="noStrike">
                <a:latin typeface="Arial"/>
              </a:rPr>
              <a:t>7.º nível da estrutura de tópicos</a:t>
            </a:r>
            <a:endParaRPr b="0" lang="pt-BR" sz="2000" spc="-1" strike="noStrike">
              <a:latin typeface="Arial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  <p:sldLayoutId id="2147483686" r:id="rId1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jpeg"/><Relationship Id="rId2" Type="http://schemas.openxmlformats.org/officeDocument/2006/relationships/slideLayout" Target="../slideLayouts/slideLayout3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hyperlink" Target="https://www.youtube.com/watch?v=BXYbA-Xu8xs" TargetMode="External"/><Relationship Id="rId2" Type="http://schemas.openxmlformats.org/officeDocument/2006/relationships/slideLayout" Target="../slideLayouts/slideLayout13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3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3.png"/><Relationship Id="rId2" Type="http://schemas.openxmlformats.org/officeDocument/2006/relationships/slideLayout" Target="../slideLayouts/slideLayout13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image" Target="../media/image4.jpeg"/><Relationship Id="rId2" Type="http://schemas.openxmlformats.org/officeDocument/2006/relationships/slideLayout" Target="../slideLayouts/slideLayout25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3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21d6e0"/>
            </a:gs>
            <a:gs pos="100000">
              <a:srgbClr val="0087e6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Shape 88"/>
          <p:cNvSpPr/>
          <p:nvPr/>
        </p:nvSpPr>
        <p:spPr>
          <a:xfrm>
            <a:off x="467640" y="4964400"/>
            <a:ext cx="7651080" cy="167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5400" spc="-1" strike="noStrike">
                <a:solidFill>
                  <a:srgbClr val="ffffff"/>
                </a:solidFill>
                <a:latin typeface="Calibri"/>
                <a:ea typeface="Calibri"/>
              </a:rPr>
              <a:t>Aula 18</a:t>
            </a:r>
            <a:endParaRPr b="0" lang="pt-BR" sz="5400" spc="-1" strike="noStrike">
              <a:latin typeface="Arial"/>
            </a:endParaRPr>
          </a:p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i="1" lang="en-US" sz="5400" spc="-1" strike="noStrike">
                <a:solidFill>
                  <a:srgbClr val="ffffff"/>
                </a:solidFill>
                <a:latin typeface="Calibri"/>
                <a:ea typeface="Calibri"/>
              </a:rPr>
              <a:t>GRATIDÃO</a:t>
            </a:r>
            <a:endParaRPr b="0" lang="pt-BR" sz="5400" spc="-1" strike="noStrike">
              <a:latin typeface="Arial"/>
            </a:endParaRPr>
          </a:p>
        </p:txBody>
      </p:sp>
      <p:pic>
        <p:nvPicPr>
          <p:cNvPr id="124" name="Shape 89" descr=""/>
          <p:cNvPicPr/>
          <p:nvPr/>
        </p:nvPicPr>
        <p:blipFill>
          <a:blip r:embed="rId1"/>
          <a:stretch/>
        </p:blipFill>
        <p:spPr>
          <a:xfrm>
            <a:off x="1979640" y="476640"/>
            <a:ext cx="4967280" cy="448668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002060"/>
                </a:solidFill>
                <a:latin typeface="Calibri"/>
                <a:ea typeface="Calibri"/>
              </a:rPr>
              <a:t>ANTES DE FALAR DE GRATIDÃO....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26" name="PlaceHolder 2"/>
          <p:cNvSpPr>
            <a:spLocks noGrp="1"/>
          </p:cNvSpPr>
          <p:nvPr>
            <p:ph/>
          </p:nvPr>
        </p:nvSpPr>
        <p:spPr>
          <a:xfrm>
            <a:off x="407520" y="1122120"/>
            <a:ext cx="8250840" cy="4879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rmAutofit/>
          </a:bodyPr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pt-BR" sz="3200" spc="-1" strike="noStrike">
              <a:latin typeface="Arial"/>
            </a:endParaRPr>
          </a:p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pt-BR" sz="3200" spc="-1" strike="noStrike" u="sng">
                <a:solidFill>
                  <a:srgbClr val="0000ff"/>
                </a:solidFill>
                <a:uFillTx/>
                <a:latin typeface="Calibri"/>
                <a:ea typeface="Calibri"/>
                <a:hlinkClick r:id="rId1"/>
              </a:rPr>
              <a:t>https://www.youtube.com/watch?v=BXYbA-Xu8xs</a:t>
            </a:r>
            <a:endParaRPr b="0" lang="pt-BR" sz="3200" spc="-1" strike="noStrike">
              <a:latin typeface="Arial"/>
            </a:endParaRPr>
          </a:p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pt-BR" sz="3200" spc="-1" strike="noStrike">
              <a:latin typeface="Arial"/>
            </a:endParaRPr>
          </a:p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pt-BR" sz="3200" spc="-1" strike="noStrike" u="sng">
                <a:solidFill>
                  <a:srgbClr val="000000"/>
                </a:solidFill>
                <a:uFillTx/>
                <a:latin typeface="Calibri"/>
                <a:ea typeface="Calibri"/>
              </a:rPr>
              <a:t>Video Gratidão</a:t>
            </a:r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002060"/>
                </a:solidFill>
                <a:latin typeface="Calibri"/>
                <a:ea typeface="Calibri"/>
              </a:rPr>
              <a:t>ANTES DE FALAR DE GRATIDÃO....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28" name="PlaceHolder 2"/>
          <p:cNvSpPr>
            <a:spLocks noGrp="1"/>
          </p:cNvSpPr>
          <p:nvPr>
            <p:ph/>
          </p:nvPr>
        </p:nvSpPr>
        <p:spPr>
          <a:xfrm>
            <a:off x="407520" y="1122120"/>
            <a:ext cx="8250840" cy="4879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rmAutofit/>
          </a:bodyPr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pt-BR" sz="3200" spc="-1" strike="noStrike" u="sng">
                <a:solidFill>
                  <a:srgbClr val="000000"/>
                </a:solidFill>
                <a:uFillTx/>
                <a:latin typeface="Calibri"/>
                <a:ea typeface="Calibri"/>
              </a:rPr>
              <a:t>FREQUENCIA E VIBRAÇÃO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Tudo é energia</a:t>
            </a:r>
            <a:endParaRPr b="0" lang="pt-BR" sz="3200" spc="-1" strike="noStrike">
              <a:latin typeface="Arial"/>
            </a:endParaRPr>
          </a:p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pt-BR" sz="3200" spc="-1" strike="noStrike">
              <a:latin typeface="Arial"/>
            </a:endParaRPr>
          </a:p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pt-BR" sz="3200" spc="-1" strike="noStrike" u="sng">
                <a:solidFill>
                  <a:srgbClr val="000000"/>
                </a:solidFill>
                <a:uFillTx/>
                <a:latin typeface="Calibri"/>
                <a:ea typeface="Calibri"/>
              </a:rPr>
              <a:t>Frequência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São as ondas... É a velocidade da vibração 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Exemplo estação de rádio, cada uma está numa frequência, cada vez que mudamos de estação, estamos mudando de frequência.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002060"/>
                </a:solidFill>
                <a:latin typeface="Calibri"/>
                <a:ea typeface="Calibri"/>
              </a:rPr>
              <a:t>ANTES DE FALAR DE GRATIDÃO....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30" name="PlaceHolder 2"/>
          <p:cNvSpPr>
            <a:spLocks noGrp="1"/>
          </p:cNvSpPr>
          <p:nvPr>
            <p:ph/>
          </p:nvPr>
        </p:nvSpPr>
        <p:spPr>
          <a:xfrm>
            <a:off x="319320" y="1343880"/>
            <a:ext cx="8250840" cy="4879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rmAutofit fontScale="81000"/>
          </a:bodyPr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* Quanto mais denso, mais lenta é a frequência da energia, mais material, conseguimos enxergar.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Quanto mais energia sutil tiver, mais rápida é a frequência. Não conseguimos enxergar. Ex: raios ultra violeta, raios gamas.</a:t>
            </a:r>
            <a:endParaRPr b="0" lang="pt-BR" sz="3200" spc="-1" strike="noStrike">
              <a:latin typeface="Arial"/>
            </a:endParaRPr>
          </a:p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pt-BR" sz="3200" spc="-1" strike="noStrike">
              <a:latin typeface="Arial"/>
            </a:endParaRPr>
          </a:p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pt-BR" sz="3200" spc="-1" strike="noStrike" u="sng">
                <a:solidFill>
                  <a:srgbClr val="000000"/>
                </a:solidFill>
                <a:uFillTx/>
                <a:latin typeface="Calibri"/>
                <a:ea typeface="Calibri"/>
              </a:rPr>
              <a:t>Vibração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-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É a qualidade da energia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-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é o conteúdo energético que sintonizamos, que carregamos em nosso dia a dia, de acordo com a frequência que estamos.</a:t>
            </a:r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002060"/>
                </a:solidFill>
                <a:latin typeface="Calibri"/>
                <a:ea typeface="Calibri"/>
              </a:rPr>
              <a:t>ANTES DE FALAR DE GRATIDÃO....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32" name="PlaceHolder 2"/>
          <p:cNvSpPr>
            <a:spLocks noGrp="1"/>
          </p:cNvSpPr>
          <p:nvPr>
            <p:ph/>
          </p:nvPr>
        </p:nvSpPr>
        <p:spPr>
          <a:xfrm>
            <a:off x="319320" y="1343880"/>
            <a:ext cx="8250840" cy="4879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rmAutofit fontScale="74000"/>
          </a:bodyPr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Quem está focado apenas na matéria, problemas do dia a dia, consumismo, em atender exclusivamente suas necessidades pessoais, etc, está vibrando energias mais densas, portanto está sintonizado em frequências mais densas.</a:t>
            </a:r>
            <a:endParaRPr b="0" lang="pt-BR" sz="3200" spc="-1" strike="noStrike">
              <a:latin typeface="Arial"/>
            </a:endParaRPr>
          </a:p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Quem está focado em sentimentos mais nobres, está elevando seu padrão vibratório, ou seja, a qualidade da energia que emite é mais sutil. A vibração emitida é mais sutil, consegue se conectar com frequências mais sutis.</a:t>
            </a:r>
            <a:endParaRPr b="0" lang="pt-BR" sz="3200" spc="-1" strike="noStrike">
              <a:latin typeface="Arial"/>
            </a:endParaRPr>
          </a:p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Nós somos o rádio, dependendo da qualidade da energia que estou vibrando, é a frequência que estou conectado.</a:t>
            </a:r>
            <a:endParaRPr b="0" lang="pt-BR" sz="32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28828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200" spc="-1" strike="noStrike">
                <a:solidFill>
                  <a:srgbClr val="002060"/>
                </a:solidFill>
                <a:latin typeface="Calibri"/>
                <a:ea typeface="Calibri"/>
              </a:rPr>
              <a:t>ANTES DE FALAR DE GRATIDÃO....</a:t>
            </a:r>
            <a:endParaRPr b="0" lang="pt-BR" sz="3200" spc="-1" strike="noStrike">
              <a:latin typeface="Arial"/>
            </a:endParaRPr>
          </a:p>
        </p:txBody>
      </p:sp>
      <p:sp>
        <p:nvSpPr>
          <p:cNvPr id="134" name="PlaceHolder 2"/>
          <p:cNvSpPr>
            <a:spLocks noGrp="1"/>
          </p:cNvSpPr>
          <p:nvPr>
            <p:ph/>
          </p:nvPr>
        </p:nvSpPr>
        <p:spPr>
          <a:xfrm>
            <a:off x="319320" y="1343880"/>
            <a:ext cx="8250840" cy="4879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rmAutofit/>
          </a:bodyPr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pt-BR" sz="3200" spc="-1" strike="noStrike" u="sng">
                <a:solidFill>
                  <a:srgbClr val="000000"/>
                </a:solidFill>
                <a:uFillTx/>
                <a:latin typeface="Calibri"/>
                <a:ea typeface="Calibri"/>
              </a:rPr>
              <a:t>ATITUDES INFANTIS, que baixam a frequencia</a:t>
            </a:r>
            <a:r>
              <a:rPr b="0" lang="pt-BR" sz="3200" spc="-1" strike="noStrike" u="sng">
                <a:solidFill>
                  <a:srgbClr val="000000"/>
                </a:solidFill>
                <a:uFillTx/>
                <a:latin typeface="Calibri"/>
                <a:ea typeface="Calibri"/>
              </a:rPr>
              <a:t>: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Reclamar, culpar os outros, os pais, a família é atitude infantil (birra).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Temos que ser responsável pelas próprias decisões, ser um adulto.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Aceitar as coisas como elas são, sem revolta.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Repetição de experiência significa que ainda não aprendemos com aquilo</a:t>
            </a:r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002060"/>
                </a:solidFill>
                <a:latin typeface="Calibri"/>
                <a:ea typeface="Calibri"/>
              </a:rPr>
              <a:t>ANTES DE FALAR DE GRATIDÃO....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36" name="PlaceHolder 2"/>
          <p:cNvSpPr>
            <a:spLocks noGrp="1"/>
          </p:cNvSpPr>
          <p:nvPr>
            <p:ph/>
          </p:nvPr>
        </p:nvSpPr>
        <p:spPr>
          <a:xfrm>
            <a:off x="319320" y="1343880"/>
            <a:ext cx="8250840" cy="4879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rmAutofit/>
          </a:bodyPr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pt-BR" sz="3200" spc="-1" strike="noStrike" u="sng">
                <a:solidFill>
                  <a:srgbClr val="000000"/>
                </a:solidFill>
                <a:uFillTx/>
                <a:latin typeface="Calibri"/>
                <a:ea typeface="Calibri"/>
              </a:rPr>
              <a:t>CRISES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Elas vem por que estamos estagnados, pra nos impulsionar a dar um salto em nossa evolução.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Então devemos agradecer por tudo de bom e de não tão bom que nos acontece, pois sempre há um aprendizado por traz de toda e qualquer experiência vivida.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Perguntar “PARA QUÊ?” e não “POR QUÊ?”</a:t>
            </a:r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002060"/>
                </a:solidFill>
                <a:latin typeface="Calibri"/>
                <a:ea typeface="Calibri"/>
              </a:rPr>
              <a:t>ANTES DE FALAR DE GRATIDÃO....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38" name="PlaceHolder 2"/>
          <p:cNvSpPr>
            <a:spLocks noGrp="1"/>
          </p:cNvSpPr>
          <p:nvPr>
            <p:ph/>
          </p:nvPr>
        </p:nvSpPr>
        <p:spPr>
          <a:xfrm>
            <a:off x="319320" y="1343880"/>
            <a:ext cx="8250840" cy="4879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rmAutofit fontScale="99000"/>
          </a:bodyPr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pt-BR" sz="3200" spc="-1" strike="noStrike" u="sng">
                <a:solidFill>
                  <a:srgbClr val="000000"/>
                </a:solidFill>
                <a:uFillTx/>
                <a:latin typeface="Calibri"/>
                <a:ea typeface="Calibri"/>
              </a:rPr>
              <a:t>INGRATIDÃO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Dizemos NÃO a tudo e a todos.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A ingratidão foca nas coisas negativas da vida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A ingratidão nos faz sentir que nada é suficiente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Nosso egocentrismo nos leva a crer que sempre somos merecedores de mais e mais, como crianças birrentas, descontentes com tudo.</a:t>
            </a:r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002060"/>
                </a:solidFill>
                <a:latin typeface="Calibri"/>
                <a:ea typeface="Calibri"/>
              </a:rPr>
              <a:t>ESCALA VIBRACIONAL DOS SENTIMENTOS</a:t>
            </a:r>
            <a:endParaRPr b="0" lang="pt-BR" sz="3600" spc="-1" strike="noStrike">
              <a:latin typeface="Arial"/>
            </a:endParaRPr>
          </a:p>
        </p:txBody>
      </p:sp>
      <p:pic>
        <p:nvPicPr>
          <p:cNvPr id="140" name="" descr=""/>
          <p:cNvPicPr/>
          <p:nvPr/>
        </p:nvPicPr>
        <p:blipFill>
          <a:blip r:embed="rId1"/>
          <a:stretch/>
        </p:blipFill>
        <p:spPr>
          <a:xfrm>
            <a:off x="2212920" y="1216440"/>
            <a:ext cx="4819320" cy="44762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002060"/>
                </a:solidFill>
                <a:latin typeface="Calibri"/>
                <a:ea typeface="Calibri"/>
              </a:rPr>
              <a:t>ANTES DE FALAR DE GRATIDÃO....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42" name="PlaceHolder 2"/>
          <p:cNvSpPr>
            <a:spLocks noGrp="1"/>
          </p:cNvSpPr>
          <p:nvPr>
            <p:ph/>
          </p:nvPr>
        </p:nvSpPr>
        <p:spPr>
          <a:xfrm>
            <a:off x="407520" y="1122120"/>
            <a:ext cx="8250840" cy="4879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rmAutofit/>
          </a:bodyPr>
          <a:p>
            <a:endParaRPr b="0" lang="pt-BR" sz="3200" spc="-1" strike="noStrike">
              <a:latin typeface="Arial"/>
            </a:endParaRPr>
          </a:p>
        </p:txBody>
      </p:sp>
      <p:pic>
        <p:nvPicPr>
          <p:cNvPr id="143" name="" descr=""/>
          <p:cNvPicPr/>
          <p:nvPr/>
        </p:nvPicPr>
        <p:blipFill>
          <a:blip r:embed="rId1"/>
          <a:stretch/>
        </p:blipFill>
        <p:spPr>
          <a:xfrm>
            <a:off x="831960" y="1101960"/>
            <a:ext cx="7581600" cy="47048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gradFill rotWithShape="0">
          <a:gsLst>
            <a:gs pos="0">
              <a:srgbClr val="21d6e0"/>
            </a:gs>
            <a:gs pos="100000">
              <a:srgbClr val="0087e6"/>
            </a:gs>
          </a:gsLst>
          <a:lin ang="5400000"/>
        </a:gra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4" name="Imagem 31" descr="https://static.wixstatic.com/media/a87452_08c43440cb1a4e30ac6025a42e1c33c6.jpg/v1/fill/w_360,h_340,al_c,q_80,usm_4.00_1.00_0.00/a87452_08c43440cb1a4e30ac6025a42e1c33c6.jpg"/>
          <p:cNvPicPr/>
          <p:nvPr/>
        </p:nvPicPr>
        <p:blipFill>
          <a:blip r:embed="rId1"/>
          <a:stretch/>
        </p:blipFill>
        <p:spPr>
          <a:xfrm>
            <a:off x="495720" y="1013040"/>
            <a:ext cx="4229640" cy="4119840"/>
          </a:xfrm>
          <a:prstGeom prst="rect">
            <a:avLst/>
          </a:prstGeom>
          <a:ln w="0">
            <a:noFill/>
          </a:ln>
        </p:spPr>
      </p:pic>
      <p:sp>
        <p:nvSpPr>
          <p:cNvPr id="145" name="Título 1"/>
          <p:cNvSpPr/>
          <p:nvPr/>
        </p:nvSpPr>
        <p:spPr>
          <a:xfrm>
            <a:off x="2675520" y="0"/>
            <a:ext cx="3413160" cy="801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002060"/>
                </a:solidFill>
                <a:latin typeface="Calibri"/>
                <a:ea typeface="Calibri"/>
              </a:rPr>
              <a:t>GRATIDÃO....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46" name="Título 1"/>
          <p:cNvSpPr/>
          <p:nvPr/>
        </p:nvSpPr>
        <p:spPr>
          <a:xfrm>
            <a:off x="4814280" y="709920"/>
            <a:ext cx="4329000" cy="4875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002060"/>
                </a:solidFill>
                <a:latin typeface="Calibri"/>
                <a:ea typeface="Calibri"/>
              </a:rPr>
              <a:t>É ferramenta da reforma íntima, pois o sentimento de gratidão, qualifica nossa vibração, nos colocando em sintonia com as mais altas frequências, mais sutis, nos possibilitando o contato com energias e seres mais elevados...</a:t>
            </a:r>
            <a:endParaRPr b="0" lang="pt-BR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002060"/>
                </a:solidFill>
                <a:latin typeface="Calibri"/>
                <a:ea typeface="Calibri"/>
              </a:rPr>
              <a:t>O PODER DA GRATIDÃO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48" name="PlaceHolder 2"/>
          <p:cNvSpPr>
            <a:spLocks noGrp="1"/>
          </p:cNvSpPr>
          <p:nvPr>
            <p:ph/>
          </p:nvPr>
        </p:nvSpPr>
        <p:spPr>
          <a:xfrm>
            <a:off x="319320" y="1343880"/>
            <a:ext cx="8250840" cy="4879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rmAutofit fontScale="76000"/>
          </a:bodyPr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Substituir os padrões de pensamentos e sentimentos negativos (ingratidão, revolta, etc) pelos pensamentos e sentimentos positivos (gratidão, satisfação).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Quando afirmamos algo e sentimos, colocamos energia, que vai pro universo e volta pra você (lei da atração).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Eu sou rico, Eu sou saudável, Eu sou próspero, Eu consigo (sempre no presente)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A energia da gratidão é movimentada, sentida no coração. É a energia mais poderosa, das frequências mais altas. 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A energia do sentimento, que o coração emana, é 5 mil vezes mais forte do que a energia do pensamento, do cérebro.</a:t>
            </a:r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002060"/>
                </a:solidFill>
                <a:latin typeface="Calibri"/>
                <a:ea typeface="Calibri"/>
              </a:rPr>
              <a:t>O PODER DA GRATIDÃO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50" name="PlaceHolder 2"/>
          <p:cNvSpPr>
            <a:spLocks noGrp="1"/>
          </p:cNvSpPr>
          <p:nvPr>
            <p:ph/>
          </p:nvPr>
        </p:nvSpPr>
        <p:spPr>
          <a:xfrm>
            <a:off x="319320" y="1343880"/>
            <a:ext cx="8250840" cy="487980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rmAutofit fontScale="90000"/>
          </a:bodyPr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Quando somos gratos por uma coisa, volta pra nós 5 mil vezes mais fortes pra gente.. 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Como ser grato, se sentir grato?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A gratidão tem que ser sentida. Deve ser um hábito em  nossa vida.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Ex: Sou grato pela minha vida, minha família, meu trabalho que realizo com alegria.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A gratidão tem a haver com a fé.. Com o que Jesus falou: “Tudo que pedirdes, tendo que recebeu, receberá”...</a:t>
            </a:r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002060"/>
                </a:solidFill>
                <a:latin typeface="Calibri"/>
                <a:ea typeface="Calibri"/>
              </a:rPr>
              <a:t>O PODER DA GRATIDÃO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52" name="PlaceHolder 2"/>
          <p:cNvSpPr>
            <a:spLocks noGrp="1"/>
          </p:cNvSpPr>
          <p:nvPr>
            <p:ph/>
          </p:nvPr>
        </p:nvSpPr>
        <p:spPr>
          <a:xfrm>
            <a:off x="330480" y="1122120"/>
            <a:ext cx="8240040" cy="51019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rmAutofit fontScale="86000"/>
          </a:bodyPr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Devemos agradecer no agora, pelo que você tem agora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Se você ainda não tem e quer ter, comece a agradecer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Se ainda não tem o trabalho que deseja, agradeça agora por este trabalho, onde você irá crescer profissionalmente, demonstrar sua capacidade, ter sucesso. 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Agradeça, mentalize, sinta estar neste trabalho e não duvide, tenha fé, pois no momento certo este trabalho chegará até você, pois afinal ele já existe, você que ainda não está sintonizado com ele....</a:t>
            </a:r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c00000"/>
                </a:solidFill>
                <a:latin typeface="Calibri"/>
                <a:ea typeface="Calibri"/>
              </a:rPr>
              <a:t>DIÁRIO DA GRATIDÃO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54" name="PlaceHolder 2"/>
          <p:cNvSpPr>
            <a:spLocks noGrp="1"/>
          </p:cNvSpPr>
          <p:nvPr>
            <p:ph/>
          </p:nvPr>
        </p:nvSpPr>
        <p:spPr>
          <a:xfrm>
            <a:off x="325080" y="1122120"/>
            <a:ext cx="8245440" cy="53110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Autofit/>
          </a:bodyPr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Faça com que seja uma regra escrever um determinado número de coisas pelo qual você é grato por dia.</a:t>
            </a: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 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Evite repetir as mesmas coisas. 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Isso tornará a escrita no diário mais desafiadora à medida que o tempo passa, mas é assim que a sua consciência e a sua gratidão irão crescer. </a:t>
            </a:r>
            <a:endParaRPr b="0" lang="pt-BR" sz="32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3200" spc="-1" strike="noStrike">
                <a:solidFill>
                  <a:srgbClr val="000000"/>
                </a:solidFill>
                <a:latin typeface="Calibri"/>
                <a:ea typeface="Calibri"/>
              </a:rPr>
              <a:t>Você estará se desafiando a encontrar mais coisas para agradecer.</a:t>
            </a:r>
            <a:endParaRPr b="0" lang="pt-BR" sz="32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c00000"/>
                </a:solidFill>
                <a:latin typeface="Calibri"/>
                <a:ea typeface="Calibri"/>
              </a:rPr>
              <a:t>DIÁRIO DA GRATIDÃO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56" name="PlaceHolder 2"/>
          <p:cNvSpPr>
            <a:spLocks noGrp="1"/>
          </p:cNvSpPr>
          <p:nvPr>
            <p:ph/>
          </p:nvPr>
        </p:nvSpPr>
        <p:spPr>
          <a:xfrm>
            <a:off x="462600" y="1122120"/>
            <a:ext cx="8405280" cy="5399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Autofit/>
          </a:bodyPr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Podemos começar escrevendo coisas materiais básicas pelas quais elas são gratas em suas vidas.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 </a:t>
            </a:r>
            <a:endParaRPr b="0" lang="pt-BR" sz="2800" spc="-1" strike="noStrike">
              <a:latin typeface="Arial"/>
            </a:endParaRPr>
          </a:p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  <a:ea typeface="Calibri"/>
              </a:rPr>
              <a:t>Sempre escrever: “o que” e “por que” sou grato.</a:t>
            </a:r>
            <a:endParaRPr b="0" lang="pt-BR" sz="24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  <a:ea typeface="Calibri"/>
              </a:rPr>
              <a:t>É mais fácil reconhecer as coisas que sustentam a sua vida aqui na Terra como sua casa, sua cama, suas roupas, sua comida, etc. </a:t>
            </a:r>
            <a:endParaRPr b="0" lang="pt-BR" sz="24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  <a:ea typeface="Calibri"/>
              </a:rPr>
              <a:t>Não se esqueça de explicar como se sente e por que você é grato por isso.</a:t>
            </a:r>
            <a:endParaRPr b="0" lang="pt-BR" sz="24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  <a:ea typeface="Calibri"/>
              </a:rPr>
              <a:t>Por exemplo: Eu sou grato pela minha casa. </a:t>
            </a:r>
            <a:endParaRPr b="0" lang="pt-BR" sz="24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400" spc="-1" strike="noStrike">
                <a:solidFill>
                  <a:srgbClr val="000000"/>
                </a:solidFill>
                <a:latin typeface="Calibri"/>
                <a:ea typeface="Calibri"/>
              </a:rPr>
              <a:t>Minha casa protege o meu corpo, minha família. Me dá uma sensação de alívio saber que haverá sempre um lugar confortável para eu voltar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.</a:t>
            </a:r>
            <a:endParaRPr b="0" lang="pt-BR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c00000"/>
                </a:solidFill>
                <a:latin typeface="Calibri"/>
                <a:ea typeface="Calibri"/>
              </a:rPr>
              <a:t>DIÁRIO DA GRATIDÃO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58" name="PlaceHolder 2"/>
          <p:cNvSpPr>
            <a:spLocks noGrp="1"/>
          </p:cNvSpPr>
          <p:nvPr>
            <p:ph/>
          </p:nvPr>
        </p:nvSpPr>
        <p:spPr>
          <a:xfrm>
            <a:off x="462600" y="1122120"/>
            <a:ext cx="8405280" cy="5399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Autofit/>
          </a:bodyPr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Descreva como você é grato por si mesmo.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 </a:t>
            </a:r>
            <a:endParaRPr b="0" lang="pt-BR" sz="28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Você pode começar por se sentir grato por estar vivo. </a:t>
            </a:r>
            <a:endParaRPr b="0" lang="pt-BR" sz="28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Em seguida, comece a escrever sobre se sentir grato por ter o corpo que tem, mesmo se não gostar de tudo nele. </a:t>
            </a:r>
            <a:endParaRPr b="0" lang="pt-BR" sz="28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endParaRPr b="0" lang="pt-BR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c00000"/>
                </a:solidFill>
                <a:latin typeface="Calibri"/>
                <a:ea typeface="Calibri"/>
              </a:rPr>
              <a:t>DIÁRIO DA GRATIDÃO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60" name="PlaceHolder 2"/>
          <p:cNvSpPr>
            <a:spLocks noGrp="1"/>
          </p:cNvSpPr>
          <p:nvPr>
            <p:ph/>
          </p:nvPr>
        </p:nvSpPr>
        <p:spPr>
          <a:xfrm>
            <a:off x="462600" y="1122120"/>
            <a:ext cx="8405280" cy="5399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Autofit/>
          </a:bodyPr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Pense sobre suas capacidades.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 </a:t>
            </a:r>
            <a:endParaRPr b="0" lang="pt-BR" sz="28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Você pode começar com as habilidades básicas, como a visão, audição e a capacidade de andar. </a:t>
            </a:r>
            <a:endParaRPr b="0" lang="pt-BR" sz="28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Em seguida, avance para as capacidades amplas que são exclusivas suas. </a:t>
            </a:r>
            <a:endParaRPr b="0" lang="pt-BR" sz="28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Pense em habilidades como dançar, cantar, escrever e características que compõem o seu caráter, como suas capacidade de escutar, de animar as pessoas e de ser um bom amigo.</a:t>
            </a:r>
            <a:endParaRPr b="0" lang="pt-BR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c00000"/>
                </a:solidFill>
                <a:latin typeface="Calibri"/>
                <a:ea typeface="Calibri"/>
              </a:rPr>
              <a:t>DIÁRIO DA GRATIDÃO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62" name="PlaceHolder 2"/>
          <p:cNvSpPr>
            <a:spLocks noGrp="1"/>
          </p:cNvSpPr>
          <p:nvPr>
            <p:ph/>
          </p:nvPr>
        </p:nvSpPr>
        <p:spPr>
          <a:xfrm>
            <a:off x="462600" y="1122120"/>
            <a:ext cx="8405280" cy="5399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Autofit/>
          </a:bodyPr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Considere as pessoas na sua vida.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 </a:t>
            </a:r>
            <a:endParaRPr b="0" lang="pt-BR" sz="28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Pense em todas as pessoas que admira, como seus pais, seus amigos, seu parceiro e seus animais de estimação. </a:t>
            </a:r>
            <a:endParaRPr b="0" lang="pt-BR" sz="28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Escreva o motivo de você ser grato por cada pessoa e como elas fazem você se sentir. </a:t>
            </a:r>
            <a:endParaRPr b="0" lang="pt-BR" sz="28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Isso ajuda a apreciá-los e a ver apenas o que há de bom neles. </a:t>
            </a:r>
            <a:endParaRPr b="0" lang="pt-BR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c00000"/>
                </a:solidFill>
                <a:latin typeface="Calibri"/>
                <a:ea typeface="Calibri"/>
              </a:rPr>
              <a:t>DIÁRIO DA GRATIDÃO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64" name="PlaceHolder 2"/>
          <p:cNvSpPr>
            <a:spLocks noGrp="1"/>
          </p:cNvSpPr>
          <p:nvPr>
            <p:ph/>
          </p:nvPr>
        </p:nvSpPr>
        <p:spPr>
          <a:xfrm>
            <a:off x="462600" y="1122120"/>
            <a:ext cx="8405280" cy="5399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Autofit/>
          </a:bodyPr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Escreva sobre situações e experiências.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 </a:t>
            </a:r>
            <a:endParaRPr b="0" lang="pt-BR" sz="2800" spc="-1" strike="noStrike">
              <a:latin typeface="Arial"/>
            </a:endParaRPr>
          </a:p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pt-BR" sz="28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Existem sempre situações que nos fizeram felizes.</a:t>
            </a:r>
            <a:endParaRPr b="0" lang="pt-BR" sz="2800" spc="-1" strike="noStrike">
              <a:latin typeface="Arial"/>
            </a:endParaRPr>
          </a:p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endParaRPr b="0" lang="pt-BR" sz="28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Por exemplo, você pode ser grato por uma festa divertida, um bom dia na escola/trabalho ou umas férias divertidas.</a:t>
            </a:r>
            <a:endParaRPr b="0" lang="pt-BR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c00000"/>
                </a:solidFill>
                <a:latin typeface="Calibri"/>
                <a:ea typeface="Calibri"/>
              </a:rPr>
              <a:t>DIÁRIO DA GRATIDÃO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66" name="PlaceHolder 2"/>
          <p:cNvSpPr>
            <a:spLocks noGrp="1"/>
          </p:cNvSpPr>
          <p:nvPr>
            <p:ph/>
          </p:nvPr>
        </p:nvSpPr>
        <p:spPr>
          <a:xfrm>
            <a:off x="462600" y="1122120"/>
            <a:ext cx="8405280" cy="5399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Autofit/>
          </a:bodyPr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1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DICAS: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 </a:t>
            </a:r>
            <a:endParaRPr b="0" lang="pt-BR" sz="28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 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Para lembrar de escrever no seu diário, mantenha-o em um lugar que você tem certeza que irá ver quando tiver mais tempo. </a:t>
            </a:r>
            <a:endParaRPr b="0" lang="pt-BR" sz="28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Por exemplo, se depois do trabalho você passar horas na frente da TV, deixe o seu diário na mesa de centro ou no pufe. </a:t>
            </a:r>
            <a:endParaRPr b="0" lang="pt-BR" sz="2800" spc="-1" strike="noStrike">
              <a:latin typeface="Arial"/>
            </a:endParaRPr>
          </a:p>
          <a:p>
            <a:pPr marL="343080" indent="-139680">
              <a:lnSpc>
                <a:spcPct val="100000"/>
              </a:lnSpc>
              <a:spcBef>
                <a:spcPts val="641"/>
              </a:spcBef>
              <a:buClr>
                <a:srgbClr val="000000"/>
              </a:buClr>
              <a:buFont typeface="Arial"/>
              <a:buChar char="•"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Pode ser útil ler esse diário quando você estiver se sentindo para baixo. </a:t>
            </a:r>
            <a:endParaRPr b="0" lang="pt-BR" sz="2800" spc="-1" strike="noStrike">
              <a:latin typeface="Arial"/>
            </a:endParaRPr>
          </a:p>
          <a:p>
            <a:pPr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pt-BR" sz="28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PlaceHolder 1"/>
          <p:cNvSpPr>
            <a:spLocks noGrp="1"/>
          </p:cNvSpPr>
          <p:nvPr>
            <p:ph type="title"/>
          </p:nvPr>
        </p:nvSpPr>
        <p:spPr>
          <a:xfrm>
            <a:off x="115920" y="319320"/>
            <a:ext cx="8454240" cy="80172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ctr">
            <a:noAutofit/>
          </a:bodyPr>
          <a:p>
            <a:pPr algn="ctr">
              <a:lnSpc>
                <a:spcPct val="100000"/>
              </a:lnSpc>
              <a:buNone/>
              <a:tabLst>
                <a:tab algn="l" pos="0"/>
              </a:tabLst>
            </a:pPr>
            <a:r>
              <a:rPr b="1" lang="pt-BR" sz="3600" spc="-1" strike="noStrike">
                <a:solidFill>
                  <a:srgbClr val="c00000"/>
                </a:solidFill>
                <a:latin typeface="Calibri"/>
                <a:ea typeface="Calibri"/>
              </a:rPr>
              <a:t>CONCLUSÃO</a:t>
            </a:r>
            <a:endParaRPr b="0" lang="pt-BR" sz="3600" spc="-1" strike="noStrike">
              <a:latin typeface="Arial"/>
            </a:endParaRPr>
          </a:p>
        </p:txBody>
      </p:sp>
      <p:sp>
        <p:nvSpPr>
          <p:cNvPr id="168" name="PlaceHolder 2"/>
          <p:cNvSpPr>
            <a:spLocks noGrp="1"/>
          </p:cNvSpPr>
          <p:nvPr>
            <p:ph/>
          </p:nvPr>
        </p:nvSpPr>
        <p:spPr>
          <a:xfrm>
            <a:off x="462600" y="1122120"/>
            <a:ext cx="8405280" cy="5399280"/>
          </a:xfrm>
          <a:prstGeom prst="rect">
            <a:avLst/>
          </a:prstGeom>
          <a:noFill/>
          <a:ln w="0">
            <a:noFill/>
          </a:ln>
        </p:spPr>
        <p:txBody>
          <a:bodyPr lIns="90000" rIns="90000" tIns="91440" bIns="91440" anchor="t">
            <a:noAutofit/>
          </a:bodyPr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“</a:t>
            </a: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A evolução de cada um é um trabalho pessoal, não tem receita de bolo. </a:t>
            </a:r>
            <a:endParaRPr b="0" lang="pt-BR" sz="2800" spc="-1" strike="noStrike">
              <a:latin typeface="Arial"/>
            </a:endParaRPr>
          </a:p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Quando algo não vai bem é sinal de que precisamos desapegar dos velhos hábitos e não esperar um resultado diferente fazendo sempre a mesma coisa. </a:t>
            </a:r>
            <a:endParaRPr b="0" lang="pt-BR" sz="2800" spc="-1" strike="noStrike">
              <a:latin typeface="Arial"/>
            </a:endParaRPr>
          </a:p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pt-BR" sz="2800" spc="-1" strike="noStrike">
                <a:solidFill>
                  <a:srgbClr val="000000"/>
                </a:solidFill>
                <a:latin typeface="Calibri"/>
                <a:ea typeface="Calibri"/>
              </a:rPr>
              <a:t>É preciso avaliar diariamente nossas atitudes, detectar as falhas e corrigi-las, só assim podemos nos tornar senhores de nosso próprio futuro.”</a:t>
            </a:r>
            <a:endParaRPr b="0" lang="pt-BR" sz="2800" spc="-1" strike="noStrike">
              <a:latin typeface="Arial"/>
            </a:endParaRPr>
          </a:p>
          <a:p>
            <a:pPr marL="203040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endParaRPr b="0" lang="pt-BR" sz="2800" spc="-1" strike="noStrike">
              <a:latin typeface="Arial"/>
            </a:endParaRPr>
          </a:p>
          <a:p>
            <a:pPr marL="203040" algn="r">
              <a:lnSpc>
                <a:spcPct val="100000"/>
              </a:lnSpc>
              <a:spcBef>
                <a:spcPts val="641"/>
              </a:spcBef>
              <a:buNone/>
              <a:tabLst>
                <a:tab algn="l" pos="0"/>
              </a:tabLst>
            </a:pPr>
            <a:r>
              <a:rPr b="0" lang="pt-BR" sz="1400" spc="-1" strike="noStrike">
                <a:solidFill>
                  <a:srgbClr val="000000"/>
                </a:solidFill>
                <a:latin typeface="Calibri"/>
                <a:ea typeface="Calibri"/>
              </a:rPr>
              <a:t>Mensagem do Canal Amigos da Luz</a:t>
            </a:r>
            <a:endParaRPr b="0" lang="pt-BR" sz="1400" spc="-1" strike="noStrike"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</TotalTime>
  <Application>LibreOffice/7.3.3.2$Windows_X86_64 LibreOffice_project/d1d0ea68f081ee2800a922cac8f79445e4603348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Silvania</dc:creator>
  <dc:description/>
  <dc:language>pt-BR</dc:language>
  <cp:lastModifiedBy/>
  <dcterms:modified xsi:type="dcterms:W3CDTF">2022-10-15T18:20:17Z</dcterms:modified>
  <cp:revision>44</cp:revision>
  <dc:subject/>
  <dc:title>Apresentação do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MClips">
    <vt:r8>3</vt:r8>
  </property>
  <property fmtid="{D5CDD505-2E9C-101B-9397-08002B2CF9AE}" pid="3" name="Notes">
    <vt:r8>3</vt:r8>
  </property>
  <property fmtid="{D5CDD505-2E9C-101B-9397-08002B2CF9AE}" pid="4" name="PresentationFormat">
    <vt:lpwstr>Apresentação na tela (4:3)</vt:lpwstr>
  </property>
  <property fmtid="{D5CDD505-2E9C-101B-9397-08002B2CF9AE}" pid="5" name="Slides">
    <vt:r8>36</vt:r8>
  </property>
</Properties>
</file>